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7" r:id="rId5"/>
    <p:sldId id="260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7" r:id="rId16"/>
    <p:sldId id="272" r:id="rId17"/>
    <p:sldId id="273" r:id="rId18"/>
    <p:sldId id="274" r:id="rId19"/>
    <p:sldId id="276" r:id="rId20"/>
    <p:sldId id="281" r:id="rId21"/>
    <p:sldId id="258" r:id="rId22"/>
    <p:sldId id="261" r:id="rId23"/>
    <p:sldId id="259" r:id="rId24"/>
    <p:sldId id="262" r:id="rId25"/>
    <p:sldId id="282" r:id="rId26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3172A-39C4-4928-928C-E0F4A0D729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557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F1A1C-41DF-4E70-B03E-A2D854BECEC0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3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B0546-7AFC-4BF7-9A4C-F267BD6F137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3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D054-9927-45A5-871A-CAABACE37F3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0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15BF-FF98-4A8C-8F4F-112F19D7520F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305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E8D27-16E2-406B-9166-B253001218A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0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37BF-D4DF-4555-838D-0F6047749928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954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6F019-73CD-4D22-97DF-AE5184697CFA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448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ACA1-2CC1-4219-98CF-28BB5ADA26B9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10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80077-7FF4-4611-A1D1-10F4DF4D5E92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00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9B5C-D8FE-4CF4-A6B2-5B48A37714CE}" type="slidenum">
              <a:rPr lang="pt-PT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25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C4444-1CA3-4E49-9A20-35D7163B7ACA}" type="slidenum">
              <a:rPr lang="pt-PT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9"/>
            <a:ext cx="7772400" cy="936104"/>
          </a:xfrm>
        </p:spPr>
        <p:txBody>
          <a:bodyPr/>
          <a:lstStyle/>
          <a:p>
            <a:r>
              <a:rPr lang="pt-PT" sz="3600" dirty="0" err="1" smtClean="0"/>
              <a:t>Energy</a:t>
            </a:r>
            <a:r>
              <a:rPr lang="pt-PT" sz="3600" dirty="0" smtClean="0"/>
              <a:t> </a:t>
            </a:r>
            <a:r>
              <a:rPr lang="pt-PT" sz="3600" dirty="0" err="1" smtClean="0"/>
              <a:t>recruitment</a:t>
            </a:r>
            <a:r>
              <a:rPr lang="pt-PT" sz="3600" dirty="0" smtClean="0"/>
              <a:t> </a:t>
            </a:r>
            <a:r>
              <a:rPr lang="pt-PT" sz="3600" dirty="0" err="1" smtClean="0"/>
              <a:t>consultant</a:t>
            </a:r>
            <a:endParaRPr lang="pt-P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96752"/>
            <a:ext cx="8640960" cy="5400600"/>
          </a:xfrm>
        </p:spPr>
        <p:txBody>
          <a:bodyPr/>
          <a:lstStyle/>
          <a:p>
            <a:pPr algn="l"/>
            <a:r>
              <a:rPr lang="pt-PT" dirty="0">
                <a:solidFill>
                  <a:srgbClr val="7030A0"/>
                </a:solidFill>
              </a:rPr>
              <a:t>Professional </a:t>
            </a:r>
            <a:r>
              <a:rPr lang="pt-PT" dirty="0" err="1" smtClean="0">
                <a:solidFill>
                  <a:srgbClr val="7030A0"/>
                </a:solidFill>
              </a:rPr>
              <a:t>knowledge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sz="1800" dirty="0" smtClean="0">
                <a:solidFill>
                  <a:srgbClr val="7030A0"/>
                </a:solidFill>
              </a:rPr>
              <a:t>(</a:t>
            </a:r>
            <a:r>
              <a:rPr lang="pt-PT" sz="1800" dirty="0" err="1" smtClean="0">
                <a:solidFill>
                  <a:srgbClr val="7030A0"/>
                </a:solidFill>
              </a:rPr>
              <a:t>not</a:t>
            </a:r>
            <a:r>
              <a:rPr lang="pt-PT" sz="1800" dirty="0" smtClean="0">
                <a:solidFill>
                  <a:srgbClr val="7030A0"/>
                </a:solidFill>
              </a:rPr>
              <a:t> </a:t>
            </a:r>
            <a:r>
              <a:rPr lang="pt-PT" sz="1800" dirty="0" err="1" smtClean="0">
                <a:solidFill>
                  <a:srgbClr val="7030A0"/>
                </a:solidFill>
              </a:rPr>
              <a:t>essential</a:t>
            </a:r>
            <a:r>
              <a:rPr lang="pt-PT" sz="1800" dirty="0" smtClean="0">
                <a:solidFill>
                  <a:srgbClr val="7030A0"/>
                </a:solidFill>
              </a:rPr>
              <a:t>)</a:t>
            </a:r>
            <a:endParaRPr lang="pt-PT" dirty="0" smtClean="0">
              <a:solidFill>
                <a:srgbClr val="7030A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PT" sz="2800" dirty="0" err="1"/>
              <a:t>e</a:t>
            </a:r>
            <a:r>
              <a:rPr lang="pt-PT" sz="2800" dirty="0" err="1" smtClean="0"/>
              <a:t>nergy</a:t>
            </a:r>
            <a:r>
              <a:rPr lang="pt-PT" sz="2800" dirty="0" smtClean="0"/>
              <a:t> sector; </a:t>
            </a:r>
            <a:r>
              <a:rPr lang="pt-PT" sz="2800" dirty="0" err="1" smtClean="0"/>
              <a:t>recruitment</a:t>
            </a:r>
            <a:r>
              <a:rPr lang="pt-PT" sz="2800" dirty="0" smtClean="0"/>
              <a:t>; </a:t>
            </a:r>
          </a:p>
          <a:p>
            <a:pPr algn="l"/>
            <a:r>
              <a:rPr lang="pt-PT" dirty="0" err="1" smtClean="0">
                <a:solidFill>
                  <a:srgbClr val="7030A0"/>
                </a:solidFill>
              </a:rPr>
              <a:t>Skills</a:t>
            </a:r>
            <a:r>
              <a:rPr lang="pt-PT" dirty="0" smtClean="0">
                <a:solidFill>
                  <a:srgbClr val="7030A0"/>
                </a:solidFill>
              </a:rPr>
              <a:t> &amp; </a:t>
            </a:r>
            <a:r>
              <a:rPr lang="pt-PT" dirty="0" err="1" smtClean="0">
                <a:solidFill>
                  <a:srgbClr val="7030A0"/>
                </a:solidFill>
              </a:rPr>
              <a:t>qualities</a:t>
            </a:r>
            <a:endParaRPr lang="pt-PT" dirty="0" smtClean="0">
              <a:solidFill>
                <a:srgbClr val="7030A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PT" sz="2800" dirty="0" err="1"/>
              <a:t>a</a:t>
            </a:r>
            <a:r>
              <a:rPr lang="pt-PT" sz="2800" dirty="0" err="1" smtClean="0"/>
              <a:t>ble</a:t>
            </a:r>
            <a:r>
              <a:rPr lang="pt-PT" sz="2800" dirty="0" smtClean="0"/>
              <a:t> to </a:t>
            </a:r>
            <a:r>
              <a:rPr lang="pt-PT" sz="2800" dirty="0" err="1" smtClean="0"/>
              <a:t>speak</a:t>
            </a:r>
            <a:r>
              <a:rPr lang="pt-PT" sz="2800" dirty="0" smtClean="0"/>
              <a:t> Portuguese </a:t>
            </a:r>
            <a:r>
              <a:rPr lang="pt-PT" sz="2800" dirty="0" err="1" smtClean="0"/>
              <a:t>or</a:t>
            </a:r>
            <a:r>
              <a:rPr lang="pt-PT" sz="2800" dirty="0" smtClean="0"/>
              <a:t> </a:t>
            </a:r>
            <a:r>
              <a:rPr lang="pt-PT" sz="2800" dirty="0" err="1" smtClean="0"/>
              <a:t>other</a:t>
            </a:r>
            <a:r>
              <a:rPr lang="pt-PT" sz="2800" dirty="0"/>
              <a:t> </a:t>
            </a:r>
            <a:r>
              <a:rPr lang="pt-PT" sz="2800" dirty="0" err="1" smtClean="0"/>
              <a:t>language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</a:t>
            </a:r>
            <a:r>
              <a:rPr lang="pt-PT" sz="2800" dirty="0" err="1" smtClean="0"/>
              <a:t>independently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analyse</a:t>
            </a:r>
            <a:r>
              <a:rPr lang="pt-PT" sz="2800" dirty="0" smtClean="0"/>
              <a:t> &amp; do research;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get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people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cope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pressure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learn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use </a:t>
            </a:r>
            <a:r>
              <a:rPr lang="pt-PT" sz="2800" dirty="0" err="1" smtClean="0"/>
              <a:t>computers</a:t>
            </a:r>
            <a:r>
              <a:rPr lang="pt-PT" sz="2800" dirty="0" smtClean="0"/>
              <a:t>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PT" sz="2800" dirty="0" err="1" smtClean="0"/>
              <a:t>persuasive</a:t>
            </a:r>
            <a:r>
              <a:rPr lang="pt-PT" sz="2800" dirty="0" smtClean="0"/>
              <a:t>; </a:t>
            </a:r>
            <a:r>
              <a:rPr lang="pt-PT" sz="2800" dirty="0" err="1" smtClean="0"/>
              <a:t>ambitious</a:t>
            </a:r>
            <a:r>
              <a:rPr lang="pt-PT" sz="2800" dirty="0" smtClean="0"/>
              <a:t>; </a:t>
            </a:r>
            <a:r>
              <a:rPr lang="pt-PT" sz="2800" dirty="0" err="1" smtClean="0"/>
              <a:t>outgoing</a:t>
            </a:r>
            <a:r>
              <a:rPr lang="pt-PT" sz="2800" dirty="0" smtClean="0"/>
              <a:t>; </a:t>
            </a:r>
            <a:r>
              <a:rPr lang="pt-PT" sz="2800" dirty="0" err="1" smtClean="0"/>
              <a:t>proactive</a:t>
            </a:r>
            <a:r>
              <a:rPr lang="pt-PT" sz="2800" dirty="0" smtClean="0"/>
              <a:t>; </a:t>
            </a:r>
            <a:r>
              <a:rPr lang="pt-PT" sz="2800" dirty="0" err="1" smtClean="0"/>
              <a:t>like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hard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4400" dirty="0"/>
              <a:t>	As </a:t>
            </a:r>
            <a:r>
              <a:rPr lang="pt-PT" sz="4400" dirty="0" err="1"/>
              <a:t>previously</a:t>
            </a:r>
            <a:r>
              <a:rPr lang="pt-PT" sz="4400" dirty="0"/>
              <a:t> </a:t>
            </a:r>
            <a:r>
              <a:rPr lang="pt-PT" sz="4400" dirty="0" err="1"/>
              <a:t>mentioned</a:t>
            </a:r>
            <a:r>
              <a:rPr lang="pt-PT" sz="4400" dirty="0" smtClean="0"/>
              <a:t>,  </a:t>
            </a:r>
            <a:r>
              <a:rPr lang="pt-PT" sz="4400" dirty="0" smtClean="0">
                <a:solidFill>
                  <a:srgbClr val="FFC000"/>
                </a:solidFill>
              </a:rPr>
              <a:t>I </a:t>
            </a:r>
            <a:r>
              <a:rPr lang="pt-PT" sz="4400" dirty="0" err="1" smtClean="0">
                <a:solidFill>
                  <a:srgbClr val="FFC000"/>
                </a:solidFill>
              </a:rPr>
              <a:t>have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worked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ITN </a:t>
            </a:r>
            <a:r>
              <a:rPr lang="pt-PT" sz="4400" dirty="0" err="1" smtClean="0">
                <a:solidFill>
                  <a:srgbClr val="FFC000"/>
                </a:solidFill>
              </a:rPr>
              <a:t>project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that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was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based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information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technology</a:t>
            </a:r>
            <a:r>
              <a:rPr lang="pt-PT" sz="4400" dirty="0" smtClean="0">
                <a:solidFill>
                  <a:srgbClr val="FFC000"/>
                </a:solidFill>
              </a:rPr>
              <a:t>.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This</a:t>
            </a:r>
            <a:r>
              <a:rPr lang="pt-PT" sz="4400" dirty="0" smtClean="0">
                <a:solidFill>
                  <a:schemeClr val="folHlink"/>
                </a:solidFill>
              </a:rPr>
              <a:t> </a:t>
            </a:r>
            <a:r>
              <a:rPr lang="pt-PT" sz="4400" dirty="0" err="1" smtClean="0">
                <a:solidFill>
                  <a:schemeClr val="folHlink"/>
                </a:solidFill>
              </a:rPr>
              <a:t>work</a:t>
            </a:r>
            <a:r>
              <a:rPr lang="pt-PT" sz="4400" dirty="0" smtClean="0"/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has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 err="1">
                <a:solidFill>
                  <a:schemeClr val="accent2"/>
                </a:solidFill>
              </a:rPr>
              <a:t>given</a:t>
            </a:r>
            <a:r>
              <a:rPr lang="pt-PT" sz="4400" dirty="0">
                <a:solidFill>
                  <a:schemeClr val="accent2"/>
                </a:solidFill>
              </a:rPr>
              <a:t> me</a:t>
            </a:r>
            <a:r>
              <a:rPr lang="pt-PT" sz="4400" dirty="0"/>
              <a:t>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smtClean="0">
                <a:solidFill>
                  <a:schemeClr val="accent1"/>
                </a:solidFill>
              </a:rPr>
              <a:t>too, </a:t>
            </a:r>
            <a:r>
              <a:rPr lang="pt-PT" sz="4400" dirty="0" smtClean="0"/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I </a:t>
            </a:r>
            <a:r>
              <a:rPr lang="pt-PT" sz="4400" dirty="0" err="1"/>
              <a:t>believe</a:t>
            </a:r>
            <a:r>
              <a:rPr lang="pt-PT" sz="4400" dirty="0"/>
              <a:t> </a:t>
            </a:r>
            <a:r>
              <a:rPr lang="pt-PT" sz="4400" dirty="0" err="1" smtClean="0"/>
              <a:t>will</a:t>
            </a:r>
            <a:r>
              <a:rPr lang="pt-PT" sz="4400" dirty="0" smtClean="0"/>
              <a:t> </a:t>
            </a:r>
            <a:r>
              <a:rPr lang="pt-PT" sz="4400" dirty="0"/>
              <a:t>prove </a:t>
            </a:r>
            <a:r>
              <a:rPr lang="pt-PT" sz="4400" dirty="0" err="1"/>
              <a:t>useful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Project </a:t>
            </a:r>
            <a:r>
              <a:rPr lang="pt-PT" sz="4400" dirty="0" smtClean="0"/>
              <a:t>Manager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  <a:p>
            <a:pPr>
              <a:lnSpc>
                <a:spcPct val="80000"/>
              </a:lnSpc>
            </a:pP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Positive, negative or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encode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US" dirty="0" smtClean="0"/>
              <a:t>Positive, neutral or negative?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696744" cy="2232248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had to adapt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PT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328792" cy="316835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in Italy on the Erasmus program.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chemeClr val="accent1"/>
                </a:solidFill>
              </a:rPr>
              <a:t>I met new people and had to adapt to a different culture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200800" cy="3816425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program. This was a difficult experience.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Whilst there</a:t>
            </a:r>
            <a:r>
              <a:rPr lang="en-US" dirty="0" smtClean="0">
                <a:solidFill>
                  <a:schemeClr val="accent1"/>
                </a:solidFill>
              </a:rPr>
              <a:t> I met new people and had to adapt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pPr marL="0" indent="0">
              <a:buNone/>
            </a:pPr>
            <a:r>
              <a:rPr lang="pt-PT" sz="2400" dirty="0" err="1" smtClean="0">
                <a:solidFill>
                  <a:srgbClr val="FFC000"/>
                </a:solidFill>
              </a:rPr>
              <a:t>Introduce</a:t>
            </a:r>
            <a:r>
              <a:rPr lang="pt-PT" sz="2400" dirty="0" smtClean="0">
                <a:solidFill>
                  <a:srgbClr val="FFC000"/>
                </a:solidFill>
              </a:rPr>
              <a:t> </a:t>
            </a:r>
            <a:r>
              <a:rPr lang="pt-PT" sz="2400" dirty="0" err="1" smtClean="0">
                <a:solidFill>
                  <a:srgbClr val="FFC000"/>
                </a:solidFill>
              </a:rPr>
              <a:t>experience</a:t>
            </a:r>
            <a:endParaRPr lang="pt-PT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err="1" smtClean="0">
                <a:solidFill>
                  <a:srgbClr val="7030A0"/>
                </a:solidFill>
              </a:rPr>
              <a:t>Evaluate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r>
              <a:rPr lang="pt-PT" dirty="0" err="1" smtClean="0">
                <a:solidFill>
                  <a:srgbClr val="7030A0"/>
                </a:solidFill>
              </a:rPr>
              <a:t>experience</a:t>
            </a:r>
            <a:endParaRPr lang="pt-PT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pt-PT" sz="2400" dirty="0" err="1" smtClean="0">
                <a:solidFill>
                  <a:srgbClr val="92D050"/>
                </a:solidFill>
              </a:rPr>
              <a:t>Specific</a:t>
            </a:r>
            <a:r>
              <a:rPr lang="pt-PT" sz="2400" dirty="0" smtClean="0">
                <a:solidFill>
                  <a:srgbClr val="92D050"/>
                </a:solidFill>
              </a:rPr>
              <a:t> </a:t>
            </a:r>
            <a:r>
              <a:rPr lang="pt-PT" sz="2400" dirty="0" err="1" smtClean="0">
                <a:solidFill>
                  <a:srgbClr val="92D050"/>
                </a:solidFill>
              </a:rPr>
              <a:t>experience</a:t>
            </a:r>
            <a:endParaRPr lang="pt-PT" sz="24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pt-PT" sz="2400" dirty="0" err="1" smtClean="0">
                <a:solidFill>
                  <a:srgbClr val="00B0F0"/>
                </a:solidFill>
              </a:rPr>
              <a:t>Useful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err="1" smtClean="0">
                <a:solidFill>
                  <a:srgbClr val="00B0F0"/>
                </a:solidFill>
              </a:rPr>
              <a:t>skills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dirty="0" smtClean="0">
                <a:solidFill>
                  <a:srgbClr val="FFC000"/>
                </a:solidFill>
              </a:rPr>
              <a:t>program.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This was </a:t>
            </a:r>
            <a:r>
              <a:rPr lang="en-US" dirty="0">
                <a:solidFill>
                  <a:srgbClr val="7030A0"/>
                </a:solidFill>
              </a:rPr>
              <a:t>an enriching experience. 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Whilst </a:t>
            </a:r>
            <a:r>
              <a:rPr lang="en-US" dirty="0">
                <a:solidFill>
                  <a:srgbClr val="92D050"/>
                </a:solidFill>
              </a:rPr>
              <a:t>there </a:t>
            </a:r>
            <a:r>
              <a:rPr lang="en-US" dirty="0">
                <a:solidFill>
                  <a:srgbClr val="00B0F0"/>
                </a:solidFill>
              </a:rPr>
              <a:t>I met new people and had to adapt to a different culture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Positive, neutral </a:t>
            </a:r>
            <a:r>
              <a:rPr lang="pt-PT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</a:t>
            </a:r>
            <a:r>
              <a:rPr lang="pt-PT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26896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to make attitude seem stronger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C000"/>
                </a:solidFill>
              </a:rPr>
              <a:t>I spent a semester </a:t>
            </a:r>
            <a:r>
              <a:rPr lang="en-US" dirty="0">
                <a:solidFill>
                  <a:srgbClr val="FFC000"/>
                </a:solidFill>
              </a:rPr>
              <a:t>in </a:t>
            </a:r>
            <a:r>
              <a:rPr lang="en-US" dirty="0" smtClean="0">
                <a:solidFill>
                  <a:srgbClr val="FFC000"/>
                </a:solidFill>
              </a:rPr>
              <a:t>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had to adapt to a different culture</a:t>
            </a:r>
          </a:p>
          <a:p>
            <a:pPr algn="just"/>
            <a:r>
              <a:rPr lang="en-US" dirty="0">
                <a:solidFill>
                  <a:srgbClr val="FFC000"/>
                </a:solidFill>
              </a:rPr>
              <a:t>I spent a semester in Italy on the Erasmus program,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and this was a very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had to adapt to a different culture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stronger?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12568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new people and had to adapt to a different culture.</a:t>
            </a:r>
          </a:p>
          <a:p>
            <a:r>
              <a:rPr lang="en-US" dirty="0">
                <a:solidFill>
                  <a:srgbClr val="FFC000"/>
                </a:solidFill>
              </a:rPr>
              <a:t>I spent a semester in Italy on the Erasmus program, </a:t>
            </a:r>
            <a:r>
              <a:rPr lang="en-US" dirty="0" smtClean="0">
                <a:solidFill>
                  <a:srgbClr val="7030A0"/>
                </a:solidFill>
              </a:rPr>
              <a:t>and this was an enriching experience. </a:t>
            </a:r>
            <a:r>
              <a:rPr lang="en-US" dirty="0" smtClean="0">
                <a:solidFill>
                  <a:srgbClr val="92D050"/>
                </a:solidFill>
              </a:rPr>
              <a:t>Whilst there </a:t>
            </a:r>
            <a:r>
              <a:rPr lang="en-US" dirty="0" smtClean="0">
                <a:solidFill>
                  <a:srgbClr val="00B0F0"/>
                </a:solidFill>
              </a:rPr>
              <a:t>I met many new people from different countries and had to adapt to a different culture.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/>
          <a:lstStyle/>
          <a:p>
            <a:r>
              <a:rPr lang="en-US" sz="2800" dirty="0" smtClean="0"/>
              <a:t>Which is more subtle?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661248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 </a:t>
            </a:r>
            <a:r>
              <a:rPr lang="en-US" sz="2800" dirty="0" smtClean="0">
                <a:solidFill>
                  <a:srgbClr val="FF0000"/>
                </a:solidFill>
              </a:rPr>
              <a:t>very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new people and had to adapt to a different culture</a:t>
            </a:r>
            <a:r>
              <a:rPr lang="en-US" sz="2800" dirty="0" smtClean="0"/>
              <a:t>. (intensifying adjectives with adverbs)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>
                <a:solidFill>
                  <a:srgbClr val="FFC000"/>
                </a:solidFill>
              </a:rPr>
              <a:t>I spent a semester in Italy on the Erasmus </a:t>
            </a:r>
            <a:r>
              <a:rPr lang="en-US" sz="2800" dirty="0" smtClean="0">
                <a:solidFill>
                  <a:srgbClr val="FFC000"/>
                </a:solidFill>
              </a:rPr>
              <a:t>program. </a:t>
            </a:r>
            <a:r>
              <a:rPr lang="en-US" sz="2800" dirty="0" smtClean="0">
                <a:solidFill>
                  <a:srgbClr val="7030A0"/>
                </a:solidFill>
              </a:rPr>
              <a:t>This was an enriching experience. </a:t>
            </a:r>
            <a:r>
              <a:rPr lang="en-US" sz="2800" dirty="0" smtClean="0">
                <a:solidFill>
                  <a:srgbClr val="92D050"/>
                </a:solidFill>
              </a:rPr>
              <a:t>Whilst there </a:t>
            </a:r>
            <a:r>
              <a:rPr lang="en-US" sz="2800" dirty="0" smtClean="0">
                <a:solidFill>
                  <a:srgbClr val="00B0F0"/>
                </a:solidFill>
              </a:rPr>
              <a:t>I met </a:t>
            </a:r>
            <a:r>
              <a:rPr lang="en-US" sz="2800" dirty="0" smtClean="0">
                <a:solidFill>
                  <a:srgbClr val="FF0000"/>
                </a:solidFill>
              </a:rPr>
              <a:t>many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new people </a:t>
            </a:r>
            <a:r>
              <a:rPr lang="en-US" sz="2800" dirty="0" smtClean="0">
                <a:solidFill>
                  <a:srgbClr val="FF0000"/>
                </a:solidFill>
              </a:rPr>
              <a:t>from different countries </a:t>
            </a:r>
            <a:r>
              <a:rPr lang="en-US" sz="2800" dirty="0" smtClean="0">
                <a:solidFill>
                  <a:srgbClr val="00B0F0"/>
                </a:solidFill>
              </a:rPr>
              <a:t>and had to adapt to a different culture</a:t>
            </a:r>
            <a:r>
              <a:rPr lang="en-US" sz="2800" dirty="0" smtClean="0"/>
              <a:t>. (extending quantities and range)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Business </a:t>
            </a:r>
            <a:r>
              <a:rPr lang="pt-PT" sz="3600" dirty="0" err="1" smtClean="0"/>
              <a:t>Development</a:t>
            </a:r>
            <a:r>
              <a:rPr lang="pt-PT" sz="3600" dirty="0" smtClean="0"/>
              <a:t> </a:t>
            </a:r>
            <a:r>
              <a:rPr lang="pt-PT" sz="3600" dirty="0" err="1" smtClean="0"/>
              <a:t>Executive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smtClean="0">
                <a:solidFill>
                  <a:srgbClr val="7030A0"/>
                </a:solidFill>
              </a:rPr>
              <a:t>Professional </a:t>
            </a:r>
            <a:r>
              <a:rPr lang="pt-PT" sz="2800" dirty="0" err="1" smtClean="0">
                <a:solidFill>
                  <a:srgbClr val="7030A0"/>
                </a:solidFill>
              </a:rPr>
              <a:t>knowledge</a:t>
            </a:r>
            <a:r>
              <a:rPr lang="pt-PT" sz="2800" dirty="0" smtClean="0"/>
              <a:t>: </a:t>
            </a:r>
          </a:p>
          <a:p>
            <a:r>
              <a:rPr lang="pt-PT" sz="2800" dirty="0" err="1" smtClean="0"/>
              <a:t>macroeconomics</a:t>
            </a:r>
            <a:r>
              <a:rPr lang="pt-PT" sz="2800" dirty="0" smtClean="0"/>
              <a:t>; </a:t>
            </a:r>
            <a:r>
              <a:rPr lang="pt-PT" sz="2800" dirty="0" err="1" smtClean="0"/>
              <a:t>national</a:t>
            </a:r>
            <a:r>
              <a:rPr lang="pt-PT" sz="2800" dirty="0" smtClean="0"/>
              <a:t> </a:t>
            </a:r>
            <a:r>
              <a:rPr lang="pt-PT" sz="2800" dirty="0" err="1" smtClean="0"/>
              <a:t>databases</a:t>
            </a:r>
            <a:r>
              <a:rPr lang="pt-PT" sz="2800" dirty="0" smtClean="0"/>
              <a:t> for </a:t>
            </a:r>
            <a:r>
              <a:rPr lang="pt-PT" sz="2800" dirty="0" err="1" smtClean="0"/>
              <a:t>economic</a:t>
            </a:r>
            <a:r>
              <a:rPr lang="pt-PT" sz="2800" dirty="0" smtClean="0"/>
              <a:t> </a:t>
            </a:r>
            <a:r>
              <a:rPr lang="pt-PT" sz="2800" dirty="0" err="1" smtClean="0"/>
              <a:t>statistics</a:t>
            </a:r>
            <a:r>
              <a:rPr lang="pt-PT" sz="2800" dirty="0" smtClean="0"/>
              <a:t>; </a:t>
            </a:r>
            <a:r>
              <a:rPr lang="pt-PT" sz="2800" dirty="0" err="1" smtClean="0"/>
              <a:t>Brazillian</a:t>
            </a:r>
            <a:r>
              <a:rPr lang="pt-PT" sz="2800" dirty="0" smtClean="0"/>
              <a:t>/Portuguese </a:t>
            </a:r>
            <a:r>
              <a:rPr lang="pt-PT" sz="2800" dirty="0" err="1" smtClean="0"/>
              <a:t>culture</a:t>
            </a:r>
            <a:r>
              <a:rPr lang="pt-PT" sz="2800" dirty="0" smtClean="0"/>
              <a:t> &amp; business </a:t>
            </a:r>
            <a:r>
              <a:rPr lang="pt-PT" sz="2800" dirty="0" err="1" smtClean="0"/>
              <a:t>culture</a:t>
            </a:r>
            <a:r>
              <a:rPr lang="pt-PT" sz="2800" dirty="0" smtClean="0"/>
              <a:t>; B2B sales; </a:t>
            </a:r>
            <a:r>
              <a:rPr lang="pt-PT" sz="2800" dirty="0" err="1" smtClean="0"/>
              <a:t>accounting</a:t>
            </a:r>
            <a:r>
              <a:rPr lang="pt-PT" sz="2800" dirty="0" smtClean="0"/>
              <a:t> </a:t>
            </a:r>
            <a:r>
              <a:rPr lang="pt-PT" sz="2800" dirty="0" err="1" smtClean="0"/>
              <a:t>procedures</a:t>
            </a: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>
                <a:solidFill>
                  <a:srgbClr val="7030A0"/>
                </a:solidFill>
              </a:rPr>
              <a:t>Skills</a:t>
            </a:r>
            <a:r>
              <a:rPr lang="pt-PT" sz="2800" dirty="0" smtClean="0">
                <a:solidFill>
                  <a:srgbClr val="7030A0"/>
                </a:solidFill>
              </a:rPr>
              <a:t> &amp; </a:t>
            </a:r>
            <a:r>
              <a:rPr lang="pt-PT" sz="2800" dirty="0" err="1" smtClean="0">
                <a:solidFill>
                  <a:srgbClr val="7030A0"/>
                </a:solidFill>
              </a:rPr>
              <a:t>qualities</a:t>
            </a:r>
            <a:r>
              <a:rPr lang="pt-PT" sz="2800" dirty="0" smtClean="0"/>
              <a:t>: </a:t>
            </a:r>
          </a:p>
          <a:p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get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</a:t>
            </a:r>
            <a:r>
              <a:rPr lang="pt-PT" sz="2800" dirty="0" err="1" smtClean="0"/>
              <a:t>with</a:t>
            </a:r>
            <a:r>
              <a:rPr lang="pt-PT" sz="2800" dirty="0" smtClean="0"/>
              <a:t> </a:t>
            </a:r>
            <a:r>
              <a:rPr lang="pt-PT" sz="2800" dirty="0" err="1" smtClean="0"/>
              <a:t>people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speak</a:t>
            </a:r>
            <a:r>
              <a:rPr lang="pt-PT" sz="2800" dirty="0" smtClean="0"/>
              <a:t> &amp; </a:t>
            </a:r>
            <a:r>
              <a:rPr lang="pt-PT" sz="2800" dirty="0" err="1" smtClean="0"/>
              <a:t>write</a:t>
            </a:r>
            <a:r>
              <a:rPr lang="pt-PT" sz="2800" dirty="0" smtClean="0"/>
              <a:t> Portuguese;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anaylse</a:t>
            </a:r>
            <a:r>
              <a:rPr lang="pt-PT" sz="2800" dirty="0" smtClean="0"/>
              <a:t> business </a:t>
            </a:r>
            <a:r>
              <a:rPr lang="pt-PT" sz="2800" dirty="0" err="1" smtClean="0"/>
              <a:t>opportunities</a:t>
            </a:r>
            <a:r>
              <a:rPr lang="pt-PT" sz="2800" dirty="0" smtClean="0"/>
              <a:t>/ </a:t>
            </a:r>
            <a:r>
              <a:rPr lang="pt-PT" sz="2800" dirty="0" err="1" smtClean="0"/>
              <a:t>potential</a:t>
            </a:r>
            <a:r>
              <a:rPr lang="pt-PT" sz="2800" dirty="0" smtClean="0"/>
              <a:t>; </a:t>
            </a:r>
            <a:r>
              <a:rPr lang="pt-PT" sz="2800" dirty="0" err="1" smtClean="0"/>
              <a:t>able</a:t>
            </a:r>
            <a:r>
              <a:rPr lang="pt-PT" sz="2800" dirty="0" smtClean="0"/>
              <a:t> to </a:t>
            </a:r>
            <a:r>
              <a:rPr lang="pt-PT" sz="2800" dirty="0" err="1" smtClean="0"/>
              <a:t>work</a:t>
            </a:r>
            <a:r>
              <a:rPr lang="pt-PT" sz="2800" dirty="0" smtClean="0"/>
              <a:t> in </a:t>
            </a:r>
            <a:r>
              <a:rPr lang="pt-PT" sz="2800" dirty="0" err="1" smtClean="0"/>
              <a:t>the</a:t>
            </a:r>
            <a:r>
              <a:rPr lang="pt-PT" sz="2800" dirty="0" smtClean="0"/>
              <a:t> UK;</a:t>
            </a:r>
          </a:p>
          <a:p>
            <a:r>
              <a:rPr lang="pt-PT" sz="2800" dirty="0" err="1" smtClean="0"/>
              <a:t>persistent</a:t>
            </a:r>
            <a:r>
              <a:rPr lang="pt-PT" sz="2800" dirty="0" smtClean="0"/>
              <a:t>; </a:t>
            </a:r>
            <a:r>
              <a:rPr lang="pt-PT" sz="2800" dirty="0" err="1" smtClean="0"/>
              <a:t>organised</a:t>
            </a:r>
            <a:r>
              <a:rPr lang="pt-PT" sz="2800" dirty="0" smtClean="0"/>
              <a:t>; </a:t>
            </a:r>
            <a:r>
              <a:rPr lang="pt-PT" sz="2800" dirty="0" err="1" smtClean="0"/>
              <a:t>persuasive</a:t>
            </a:r>
            <a:r>
              <a:rPr lang="pt-PT" sz="2800" dirty="0" smtClean="0"/>
              <a:t>; </a:t>
            </a:r>
            <a:r>
              <a:rPr lang="pt-PT" sz="2800" dirty="0" err="1" smtClean="0"/>
              <a:t>proactive</a:t>
            </a:r>
            <a:r>
              <a:rPr lang="pt-PT" sz="2800" dirty="0" smtClean="0"/>
              <a:t>; </a:t>
            </a:r>
            <a:r>
              <a:rPr lang="pt-PT" sz="2800" dirty="0" err="1" smtClean="0"/>
              <a:t>ambitious</a:t>
            </a:r>
            <a:r>
              <a:rPr lang="pt-PT" sz="2800" dirty="0" smtClean="0"/>
              <a:t>; </a:t>
            </a:r>
            <a:r>
              <a:rPr lang="pt-PT" sz="2800" dirty="0" err="1" smtClean="0"/>
              <a:t>like</a:t>
            </a:r>
            <a:r>
              <a:rPr lang="pt-PT" sz="2800" dirty="0" smtClean="0"/>
              <a:t> to </a:t>
            </a:r>
            <a:r>
              <a:rPr lang="pt-PT" sz="2800" dirty="0" err="1" smtClean="0"/>
              <a:t>keep</a:t>
            </a:r>
            <a:r>
              <a:rPr lang="pt-PT" sz="2800" dirty="0" smtClean="0"/>
              <a:t> </a:t>
            </a:r>
            <a:r>
              <a:rPr lang="pt-PT" sz="2800" dirty="0" err="1" smtClean="0"/>
              <a:t>up</a:t>
            </a:r>
            <a:r>
              <a:rPr lang="pt-PT" sz="2800" dirty="0" smtClean="0"/>
              <a:t> to date </a:t>
            </a:r>
            <a:r>
              <a:rPr lang="pt-PT" sz="2800" dirty="0" err="1" smtClean="0"/>
              <a:t>about</a:t>
            </a:r>
            <a:r>
              <a:rPr lang="pt-PT" sz="2800" dirty="0" smtClean="0"/>
              <a:t> business </a:t>
            </a:r>
            <a:r>
              <a:rPr lang="pt-PT" sz="2800" dirty="0" err="1" smtClean="0"/>
              <a:t>cycles</a:t>
            </a:r>
            <a:r>
              <a:rPr lang="pt-PT" sz="2800" dirty="0" smtClean="0"/>
              <a:t> in </a:t>
            </a:r>
            <a:r>
              <a:rPr lang="pt-PT" sz="2800" dirty="0" err="1" smtClean="0"/>
              <a:t>Brazil</a:t>
            </a:r>
            <a:r>
              <a:rPr lang="pt-PT" sz="2800" dirty="0" smtClean="0"/>
              <a:t> &amp; Portugal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52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if</a:t>
            </a:r>
            <a:r>
              <a:rPr lang="pt-PT" dirty="0"/>
              <a:t> I </a:t>
            </a:r>
            <a:r>
              <a:rPr lang="pt-PT" dirty="0" err="1"/>
              <a:t>don’t</a:t>
            </a:r>
            <a:r>
              <a:rPr lang="pt-PT" dirty="0"/>
              <a:t> </a:t>
            </a:r>
            <a:r>
              <a:rPr lang="pt-PT" dirty="0" err="1"/>
              <a:t>have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skill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knowledge</a:t>
            </a:r>
            <a:r>
              <a:rPr lang="pt-PT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2800" dirty="0"/>
              <a:t>I </a:t>
            </a:r>
            <a:r>
              <a:rPr lang="pt-PT" sz="2800" dirty="0" err="1"/>
              <a:t>know</a:t>
            </a:r>
            <a:r>
              <a:rPr lang="pt-PT" sz="2800" dirty="0"/>
              <a:t> I </a:t>
            </a:r>
            <a:r>
              <a:rPr lang="pt-PT" sz="2800" dirty="0" err="1"/>
              <a:t>don’t</a:t>
            </a:r>
            <a:r>
              <a:rPr lang="pt-PT" sz="2800" dirty="0"/>
              <a:t> </a:t>
            </a:r>
            <a:r>
              <a:rPr lang="pt-PT" sz="2800" dirty="0" err="1"/>
              <a:t>have</a:t>
            </a:r>
            <a:r>
              <a:rPr lang="pt-PT" sz="2800" dirty="0"/>
              <a:t> expertise </a:t>
            </a:r>
            <a:r>
              <a:rPr lang="pt-PT" sz="2800" dirty="0" smtClean="0"/>
              <a:t>in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specific</a:t>
            </a:r>
            <a:r>
              <a:rPr lang="pt-PT" sz="2800" dirty="0" smtClean="0"/>
              <a:t> </a:t>
            </a:r>
            <a:r>
              <a:rPr lang="pt-PT" sz="2800" dirty="0" err="1"/>
              <a:t>area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Energy</a:t>
            </a:r>
            <a:r>
              <a:rPr lang="pt-PT" sz="2800" dirty="0"/>
              <a:t>.</a:t>
            </a:r>
          </a:p>
          <a:p>
            <a:pPr marL="0" indent="0">
              <a:buNone/>
            </a:pPr>
            <a:r>
              <a:rPr lang="pt-PT" sz="2800" dirty="0"/>
              <a:t>	</a:t>
            </a:r>
            <a:r>
              <a:rPr lang="pt-PT" sz="2800" dirty="0" err="1" smtClean="0"/>
              <a:t>Demonstrate</a:t>
            </a:r>
            <a:r>
              <a:rPr lang="pt-PT" sz="2800" dirty="0" smtClean="0"/>
              <a:t> </a:t>
            </a:r>
            <a:r>
              <a:rPr lang="pt-PT" sz="2800" dirty="0" err="1">
                <a:solidFill>
                  <a:srgbClr val="00B0F0"/>
                </a:solidFill>
              </a:rPr>
              <a:t>interest</a:t>
            </a:r>
            <a:r>
              <a:rPr lang="pt-PT" sz="2800" dirty="0">
                <a:solidFill>
                  <a:srgbClr val="00B0F0"/>
                </a:solidFill>
              </a:rPr>
              <a:t> </a:t>
            </a:r>
            <a:r>
              <a:rPr lang="pt-PT" sz="2800" dirty="0" err="1"/>
              <a:t>and</a:t>
            </a:r>
            <a:r>
              <a:rPr lang="pt-PT" sz="2800" dirty="0"/>
              <a:t>/</a:t>
            </a:r>
            <a:r>
              <a:rPr lang="pt-PT" sz="2800" dirty="0" err="1"/>
              <a:t>or</a:t>
            </a:r>
            <a:r>
              <a:rPr lang="pt-PT" sz="2800" dirty="0"/>
              <a:t> </a:t>
            </a:r>
          </a:p>
          <a:p>
            <a:pPr marL="0" indent="0">
              <a:buNone/>
            </a:pPr>
            <a:r>
              <a:rPr lang="pt-PT" sz="2800" dirty="0"/>
              <a:t>	</a:t>
            </a:r>
            <a:r>
              <a:rPr lang="pt-PT" sz="2800" dirty="0" err="1">
                <a:solidFill>
                  <a:srgbClr val="00B050"/>
                </a:solidFill>
              </a:rPr>
              <a:t>willingness</a:t>
            </a:r>
            <a:r>
              <a:rPr lang="pt-PT" sz="2800" dirty="0">
                <a:solidFill>
                  <a:srgbClr val="00B050"/>
                </a:solidFill>
              </a:rPr>
              <a:t> to </a:t>
            </a:r>
            <a:r>
              <a:rPr lang="pt-PT" sz="2800" dirty="0" err="1">
                <a:solidFill>
                  <a:srgbClr val="00B050"/>
                </a:solidFill>
              </a:rPr>
              <a:t>learn</a:t>
            </a:r>
            <a:endParaRPr lang="pt-PT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energy</a:t>
            </a:r>
            <a:r>
              <a:rPr lang="pt-PT" sz="2800" dirty="0" smtClean="0"/>
              <a:t> sector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enormous</a:t>
            </a:r>
            <a:r>
              <a:rPr lang="pt-PT" sz="2800" dirty="0" smtClean="0"/>
              <a:t> </a:t>
            </a:r>
            <a:r>
              <a:rPr lang="pt-PT" sz="2800" dirty="0" err="1" smtClean="0"/>
              <a:t>importance</a:t>
            </a:r>
            <a:r>
              <a:rPr lang="pt-PT" sz="2800" dirty="0" smtClean="0"/>
              <a:t> </a:t>
            </a:r>
            <a:r>
              <a:rPr lang="pt-PT" sz="2800" dirty="0" err="1" smtClean="0"/>
              <a:t>today</a:t>
            </a:r>
            <a:r>
              <a:rPr lang="pt-PT" sz="2800" dirty="0" smtClean="0"/>
              <a:t>. I </a:t>
            </a:r>
            <a:r>
              <a:rPr lang="pt-PT" sz="2800" dirty="0" err="1" smtClean="0">
                <a:solidFill>
                  <a:srgbClr val="00B050"/>
                </a:solidFill>
              </a:rPr>
              <a:t>would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welcome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the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challenge</a:t>
            </a:r>
            <a:r>
              <a:rPr lang="pt-PT" sz="2800" dirty="0" smtClean="0">
                <a:solidFill>
                  <a:srgbClr val="00B05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of</a:t>
            </a:r>
            <a:r>
              <a:rPr lang="pt-PT" sz="2800" dirty="0" smtClean="0">
                <a:solidFill>
                  <a:srgbClr val="00B0F0"/>
                </a:solidFill>
              </a:rPr>
              <a:t> </a:t>
            </a:r>
            <a:r>
              <a:rPr lang="pt-PT" sz="2800" dirty="0" err="1" smtClean="0">
                <a:solidFill>
                  <a:srgbClr val="00B050"/>
                </a:solidFill>
              </a:rPr>
              <a:t>understanding</a:t>
            </a:r>
            <a:r>
              <a:rPr lang="pt-PT" sz="2800" dirty="0" smtClean="0"/>
              <a:t> </a:t>
            </a:r>
            <a:r>
              <a:rPr lang="pt-PT" sz="2800" dirty="0" smtClean="0">
                <a:solidFill>
                  <a:srgbClr val="00B050"/>
                </a:solidFill>
              </a:rPr>
              <a:t>more </a:t>
            </a:r>
            <a:r>
              <a:rPr lang="pt-PT" sz="2800" dirty="0" err="1" smtClean="0">
                <a:solidFill>
                  <a:srgbClr val="00B050"/>
                </a:solidFill>
              </a:rPr>
              <a:t>fully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issues</a:t>
            </a:r>
            <a:r>
              <a:rPr lang="pt-PT" sz="2800" dirty="0" smtClean="0"/>
              <a:t> </a:t>
            </a:r>
            <a:r>
              <a:rPr lang="pt-PT" sz="2800" dirty="0" err="1" smtClean="0"/>
              <a:t>at</a:t>
            </a:r>
            <a:r>
              <a:rPr lang="pt-PT" sz="2800" dirty="0" smtClean="0"/>
              <a:t> </a:t>
            </a:r>
            <a:r>
              <a:rPr lang="pt-PT" sz="2800" dirty="0" err="1" smtClean="0"/>
              <a:t>stake</a:t>
            </a:r>
            <a:r>
              <a:rPr lang="pt-PT" sz="2800" dirty="0" smtClean="0"/>
              <a:t> in </a:t>
            </a:r>
            <a:r>
              <a:rPr lang="pt-PT" sz="2800" dirty="0" err="1" smtClean="0"/>
              <a:t>the</a:t>
            </a:r>
            <a:r>
              <a:rPr lang="pt-PT" sz="2800" dirty="0" smtClean="0"/>
              <a:t> sector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>
                <a:solidFill>
                  <a:srgbClr val="00B0F0"/>
                </a:solidFill>
              </a:rPr>
              <a:t>would</a:t>
            </a:r>
            <a:r>
              <a:rPr lang="pt-PT" sz="2800" dirty="0" smtClean="0">
                <a:solidFill>
                  <a:srgbClr val="00B0F0"/>
                </a:solidFill>
              </a:rPr>
              <a:t> look </a:t>
            </a:r>
            <a:r>
              <a:rPr lang="pt-PT" sz="2800" dirty="0" err="1" smtClean="0">
                <a:solidFill>
                  <a:srgbClr val="00B0F0"/>
                </a:solidFill>
              </a:rPr>
              <a:t>forward</a:t>
            </a:r>
            <a:r>
              <a:rPr lang="pt-PT" sz="2800" dirty="0" smtClean="0">
                <a:solidFill>
                  <a:srgbClr val="00B0F0"/>
                </a:solidFill>
              </a:rPr>
              <a:t> to </a:t>
            </a:r>
            <a:r>
              <a:rPr lang="pt-PT" sz="2800" dirty="0" err="1" smtClean="0">
                <a:solidFill>
                  <a:srgbClr val="00B0F0"/>
                </a:solidFill>
              </a:rPr>
              <a:t>contributing</a:t>
            </a:r>
            <a:r>
              <a:rPr lang="pt-PT" sz="2800" dirty="0" smtClean="0">
                <a:solidFill>
                  <a:srgbClr val="00B0F0"/>
                </a:solidFill>
              </a:rPr>
              <a:t> to </a:t>
            </a:r>
            <a:r>
              <a:rPr lang="pt-PT" sz="2800" dirty="0" err="1" smtClean="0"/>
              <a:t>overcoming</a:t>
            </a:r>
            <a:r>
              <a:rPr lang="pt-PT" sz="2800" dirty="0" smtClean="0"/>
              <a:t> </a:t>
            </a:r>
            <a:r>
              <a:rPr lang="pt-PT" sz="2800" dirty="0" err="1" smtClean="0"/>
              <a:t>them</a:t>
            </a:r>
            <a:r>
              <a:rPr lang="pt-PT" sz="2800" dirty="0" smtClean="0"/>
              <a:t> in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area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recruitment</a:t>
            </a:r>
            <a:r>
              <a:rPr lang="pt-PT" sz="2800" dirty="0" smtClean="0"/>
              <a:t> 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73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impression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get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candidate?</a:t>
            </a:r>
            <a:endParaRPr lang="pt-P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/>
              <a:t>2.   </a:t>
            </a:r>
          </a:p>
          <a:p>
            <a:pPr marL="609600" indent="-609600">
              <a:buFontTx/>
              <a:buNone/>
            </a:pPr>
            <a:r>
              <a:rPr lang="en-GB" sz="4400" dirty="0"/>
              <a:t>I am positioned to exceed your expectations.</a:t>
            </a:r>
            <a:endParaRPr lang="pt-PT" sz="4400" dirty="0"/>
          </a:p>
          <a:p>
            <a:pPr marL="609600" indent="-609600"/>
            <a:endParaRPr lang="pt-P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/>
              <a:t>2b.</a:t>
            </a:r>
          </a:p>
          <a:p>
            <a:pPr>
              <a:buFontTx/>
              <a:buNone/>
            </a:pPr>
            <a:endParaRPr lang="pt-PT"/>
          </a:p>
          <a:p>
            <a:pPr>
              <a:buFontTx/>
              <a:buNone/>
            </a:pPr>
            <a:r>
              <a:rPr lang="pt-PT" sz="4400"/>
              <a:t>	I believe that I am a strong candidate for the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PT"/>
              <a:t>3. </a:t>
            </a:r>
          </a:p>
          <a:p>
            <a:pPr marL="609600" indent="-609600">
              <a:buFontTx/>
              <a:buNone/>
            </a:pPr>
            <a:r>
              <a:rPr lang="en-GB" sz="4800"/>
              <a:t>	Like I said before, now I’m doing an exchange program in Portugal.</a:t>
            </a:r>
            <a:endParaRPr lang="pt-PT" sz="4800"/>
          </a:p>
          <a:p>
            <a:pPr marL="609600" indent="-609600"/>
            <a:endParaRPr lang="pt-PT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/>
              <a:t>3b.</a:t>
            </a:r>
          </a:p>
          <a:p>
            <a:pPr>
              <a:buFontTx/>
              <a:buNone/>
            </a:pPr>
            <a:endParaRPr lang="pt-PT"/>
          </a:p>
          <a:p>
            <a:pPr>
              <a:buFontTx/>
              <a:buNone/>
            </a:pPr>
            <a:r>
              <a:rPr lang="pt-PT" sz="4800"/>
              <a:t>	As outlined on my CV, I am currently doing an exchange in Portugal.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Cover e-mail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 err="1" smtClean="0"/>
              <a:t>Subject</a:t>
            </a:r>
            <a:r>
              <a:rPr lang="pt-PT" sz="2800" dirty="0" smtClean="0"/>
              <a:t>: </a:t>
            </a:r>
            <a:r>
              <a:rPr lang="pt-PT" sz="2800" i="1" dirty="0" smtClean="0"/>
              <a:t>job </a:t>
            </a:r>
            <a:r>
              <a:rPr lang="pt-PT" sz="2800" i="1" dirty="0" err="1" smtClean="0"/>
              <a:t>title</a:t>
            </a:r>
            <a:r>
              <a:rPr lang="pt-PT" sz="2800" i="1" dirty="0" smtClean="0"/>
              <a:t>, </a:t>
            </a:r>
            <a:r>
              <a:rPr lang="pt-PT" sz="2800" i="1" dirty="0" err="1" smtClean="0"/>
              <a:t>ref</a:t>
            </a:r>
            <a:endParaRPr lang="pt-PT" sz="2800" dirty="0" smtClean="0"/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Dear</a:t>
            </a:r>
            <a:r>
              <a:rPr lang="pt-PT" sz="2800" dirty="0" smtClean="0"/>
              <a:t> …</a:t>
            </a:r>
          </a:p>
          <a:p>
            <a:pPr marL="0" indent="0">
              <a:buNone/>
            </a:pPr>
            <a:r>
              <a:rPr lang="pt-PT" sz="2800" dirty="0" err="1" smtClean="0"/>
              <a:t>Please</a:t>
            </a:r>
            <a:r>
              <a:rPr lang="pt-PT" sz="2800" dirty="0" smtClean="0"/>
              <a:t> </a:t>
            </a:r>
            <a:r>
              <a:rPr lang="pt-PT" sz="2800" dirty="0" err="1" smtClean="0"/>
              <a:t>find</a:t>
            </a:r>
            <a:r>
              <a:rPr lang="pt-PT" sz="2800" dirty="0" smtClean="0"/>
              <a:t> </a:t>
            </a: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my</a:t>
            </a:r>
            <a:r>
              <a:rPr lang="pt-PT" sz="2800" dirty="0" smtClean="0"/>
              <a:t> </a:t>
            </a:r>
            <a:r>
              <a:rPr lang="pt-PT" sz="2800" dirty="0" err="1" smtClean="0"/>
              <a:t>application</a:t>
            </a:r>
            <a:r>
              <a:rPr lang="pt-PT" sz="2800" dirty="0" smtClean="0"/>
              <a:t> for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position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…, </a:t>
            </a:r>
            <a:r>
              <a:rPr lang="pt-PT" sz="2800" dirty="0" err="1" smtClean="0"/>
              <a:t>ref</a:t>
            </a:r>
            <a:r>
              <a:rPr lang="pt-PT" sz="2800" dirty="0" smtClean="0"/>
              <a:t> …, </a:t>
            </a:r>
            <a:r>
              <a:rPr lang="pt-PT" sz="2800" dirty="0" err="1" smtClean="0"/>
              <a:t>which</a:t>
            </a:r>
            <a:r>
              <a:rPr lang="pt-PT" sz="2800" dirty="0" smtClean="0"/>
              <a:t> </a:t>
            </a:r>
            <a:r>
              <a:rPr lang="pt-PT" sz="2800" dirty="0" err="1" smtClean="0"/>
              <a:t>was</a:t>
            </a:r>
            <a:r>
              <a:rPr lang="pt-PT" sz="2800" dirty="0" smtClean="0"/>
              <a:t> </a:t>
            </a:r>
            <a:r>
              <a:rPr lang="pt-PT" sz="2800" dirty="0" err="1" smtClean="0"/>
              <a:t>posted</a:t>
            </a:r>
            <a:r>
              <a:rPr lang="pt-PT" sz="2800" dirty="0" smtClean="0"/>
              <a:t> </a:t>
            </a:r>
            <a:r>
              <a:rPr lang="pt-PT" sz="2800" dirty="0" err="1" smtClean="0"/>
              <a:t>on</a:t>
            </a:r>
            <a:r>
              <a:rPr lang="pt-PT" sz="2800" dirty="0" smtClean="0"/>
              <a:t> … </a:t>
            </a:r>
            <a:r>
              <a:rPr lang="pt-PT" sz="2800" i="1" dirty="0" smtClean="0"/>
              <a:t>website</a:t>
            </a:r>
            <a:r>
              <a:rPr lang="pt-PT" sz="2800" dirty="0" smtClean="0"/>
              <a:t>, (date).</a:t>
            </a:r>
          </a:p>
          <a:p>
            <a:pPr marL="0" indent="0">
              <a:buNone/>
            </a:pPr>
            <a:r>
              <a:rPr lang="pt-PT" sz="2800" dirty="0" err="1" smtClean="0"/>
              <a:t>Yours</a:t>
            </a:r>
            <a:r>
              <a:rPr lang="pt-PT" sz="2800" dirty="0" smtClean="0"/>
              <a:t> …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r>
              <a:rPr lang="pt-PT" sz="2800" dirty="0" err="1" smtClean="0"/>
              <a:t>Attached</a:t>
            </a:r>
            <a:r>
              <a:rPr lang="pt-PT" sz="2800" dirty="0" smtClean="0"/>
              <a:t> </a:t>
            </a:r>
            <a:r>
              <a:rPr lang="pt-PT" sz="2800" dirty="0" err="1" smtClean="0"/>
              <a:t>CV_</a:t>
            </a:r>
            <a:r>
              <a:rPr lang="pt-PT" sz="2800" i="1" dirty="0" err="1" smtClean="0"/>
              <a:t>name</a:t>
            </a:r>
            <a:r>
              <a:rPr lang="pt-PT" sz="2800" dirty="0" smtClean="0"/>
              <a:t> 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/>
              <a:t>Motivation</a:t>
            </a:r>
            <a:r>
              <a:rPr lang="pt-PT" sz="2800" dirty="0"/>
              <a:t> </a:t>
            </a:r>
            <a:r>
              <a:rPr lang="pt-PT" sz="2800" dirty="0" err="1"/>
              <a:t>letter_</a:t>
            </a:r>
            <a:r>
              <a:rPr lang="pt-PT" sz="2800" i="1" dirty="0" err="1"/>
              <a:t>name</a:t>
            </a:r>
            <a:endParaRPr lang="en-GB" sz="2800" i="1" dirty="0"/>
          </a:p>
          <a:p>
            <a:pPr marL="0" indent="0">
              <a:buNone/>
            </a:pPr>
            <a:r>
              <a:rPr lang="pt-PT" sz="2800" dirty="0" smtClean="0"/>
              <a:t>as MS Word </a:t>
            </a:r>
            <a:r>
              <a:rPr lang="pt-PT" sz="2800" dirty="0" err="1" smtClean="0"/>
              <a:t>doc</a:t>
            </a:r>
            <a:r>
              <a:rPr lang="pt-PT" sz="2800" dirty="0" smtClean="0"/>
              <a:t> / </a:t>
            </a:r>
            <a:r>
              <a:rPr lang="pt-PT" sz="2800" dirty="0" err="1" smtClean="0"/>
              <a:t>pdf</a:t>
            </a: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26433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/>
          <a:lstStyle/>
          <a:p>
            <a:r>
              <a:rPr lang="en-GB" dirty="0"/>
              <a:t>What impression does each sentence give of the person who wrote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365104"/>
            <a:ext cx="7787208" cy="176105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9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4000"/>
              <a:t>Regarding my professional experiences, I possess nearly all the skills that I listed due to my membership in an international organization, namely AIESEC.</a:t>
            </a:r>
            <a:endParaRPr lang="pt-PT" sz="4000"/>
          </a:p>
          <a:p>
            <a:pPr marL="609600" indent="-609600"/>
            <a:endParaRPr lang="pt-PT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1b.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PT" sz="4000" dirty="0"/>
              <a:t>	</a:t>
            </a:r>
            <a:r>
              <a:rPr lang="pt-PT" sz="4000" dirty="0" err="1" smtClean="0"/>
              <a:t>While</a:t>
            </a:r>
            <a:r>
              <a:rPr lang="pt-PT" sz="4000" dirty="0" smtClean="0"/>
              <a:t> </a:t>
            </a:r>
            <a:r>
              <a:rPr lang="pt-PT" sz="4000" dirty="0" err="1" smtClean="0"/>
              <a:t>still</a:t>
            </a:r>
            <a:r>
              <a:rPr lang="pt-PT" sz="4000" dirty="0" smtClean="0"/>
              <a:t> a </a:t>
            </a:r>
            <a:r>
              <a:rPr lang="pt-PT" sz="4000" dirty="0" err="1" smtClean="0"/>
              <a:t>student</a:t>
            </a:r>
            <a:r>
              <a:rPr lang="pt-PT" sz="4000" dirty="0" smtClean="0"/>
              <a:t>, I </a:t>
            </a:r>
            <a:r>
              <a:rPr lang="pt-PT" sz="4000" dirty="0" err="1" smtClean="0"/>
              <a:t>was</a:t>
            </a:r>
            <a:r>
              <a:rPr lang="pt-PT" sz="4000" dirty="0" smtClean="0"/>
              <a:t> a </a:t>
            </a:r>
            <a:r>
              <a:rPr lang="pt-PT" sz="4000" dirty="0" err="1" smtClean="0"/>
              <a:t>member</a:t>
            </a:r>
            <a:r>
              <a:rPr lang="pt-PT" sz="4000" dirty="0" smtClean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AIESEC, </a:t>
            </a:r>
            <a:r>
              <a:rPr lang="pt-PT" sz="4000" dirty="0" err="1" smtClean="0"/>
              <a:t>an</a:t>
            </a:r>
            <a:r>
              <a:rPr lang="pt-PT" sz="4000" dirty="0" smtClean="0"/>
              <a:t> </a:t>
            </a:r>
            <a:r>
              <a:rPr lang="pt-PT" sz="4000" dirty="0" err="1" smtClean="0"/>
              <a:t>international</a:t>
            </a:r>
            <a:r>
              <a:rPr lang="pt-PT" sz="4000" dirty="0" smtClean="0"/>
              <a:t> </a:t>
            </a:r>
            <a:r>
              <a:rPr lang="pt-PT" sz="4000" dirty="0" err="1" smtClean="0"/>
              <a:t>organisation</a:t>
            </a:r>
            <a:r>
              <a:rPr lang="pt-PT" sz="4000" dirty="0" smtClean="0"/>
              <a:t>. </a:t>
            </a:r>
            <a:r>
              <a:rPr lang="pt-PT" sz="4000" dirty="0" err="1" smtClean="0"/>
              <a:t>This</a:t>
            </a:r>
            <a:r>
              <a:rPr lang="pt-PT" sz="4000" dirty="0" smtClean="0"/>
              <a:t> </a:t>
            </a:r>
            <a:r>
              <a:rPr lang="pt-PT" sz="4000" dirty="0" err="1" smtClean="0"/>
              <a:t>involvement</a:t>
            </a:r>
            <a:r>
              <a:rPr lang="pt-PT" sz="4000" dirty="0" smtClean="0"/>
              <a:t> </a:t>
            </a:r>
            <a:r>
              <a:rPr lang="pt-PT" sz="4000" dirty="0" err="1" smtClean="0"/>
              <a:t>enabled</a:t>
            </a:r>
            <a:r>
              <a:rPr lang="pt-PT" sz="4000" dirty="0" smtClean="0"/>
              <a:t> </a:t>
            </a:r>
            <a:r>
              <a:rPr lang="pt-PT" sz="4000" dirty="0"/>
              <a:t>me to </a:t>
            </a:r>
            <a:r>
              <a:rPr lang="pt-PT" sz="4000" dirty="0" err="1"/>
              <a:t>develop</a:t>
            </a:r>
            <a:r>
              <a:rPr lang="pt-PT" sz="4000" dirty="0"/>
              <a:t> a </a:t>
            </a:r>
            <a:r>
              <a:rPr lang="pt-PT" sz="4000" dirty="0" err="1"/>
              <a:t>wide</a:t>
            </a:r>
            <a:r>
              <a:rPr lang="pt-PT" sz="4000" dirty="0"/>
              <a:t> range </a:t>
            </a:r>
            <a:r>
              <a:rPr lang="pt-PT" sz="4000" dirty="0" err="1"/>
              <a:t>of</a:t>
            </a:r>
            <a:r>
              <a:rPr lang="pt-PT" sz="4000" dirty="0"/>
              <a:t> </a:t>
            </a:r>
            <a:r>
              <a:rPr lang="pt-PT" sz="4000" dirty="0" err="1"/>
              <a:t>professional</a:t>
            </a:r>
            <a:r>
              <a:rPr lang="pt-PT" sz="4000" dirty="0"/>
              <a:t> </a:t>
            </a:r>
            <a:r>
              <a:rPr lang="pt-PT" sz="4000" dirty="0" err="1"/>
              <a:t>skills</a:t>
            </a:r>
            <a:r>
              <a:rPr lang="pt-PT" sz="4000" dirty="0"/>
              <a:t> </a:t>
            </a:r>
            <a:r>
              <a:rPr lang="pt-PT" sz="4000" dirty="0" err="1"/>
              <a:t>which</a:t>
            </a:r>
            <a:r>
              <a:rPr lang="pt-PT" sz="4000" dirty="0"/>
              <a:t> are </a:t>
            </a:r>
            <a:r>
              <a:rPr lang="pt-PT" sz="4000" dirty="0" err="1"/>
              <a:t>relevant</a:t>
            </a:r>
            <a:r>
              <a:rPr lang="pt-PT" sz="4000" dirty="0"/>
              <a:t> to </a:t>
            </a:r>
            <a:r>
              <a:rPr lang="pt-PT" sz="4000" dirty="0" err="1"/>
              <a:t>the</a:t>
            </a:r>
            <a:r>
              <a:rPr lang="pt-PT" sz="4000" dirty="0"/>
              <a:t> </a:t>
            </a:r>
            <a:r>
              <a:rPr lang="pt-PT" sz="4000" dirty="0" err="1"/>
              <a:t>position</a:t>
            </a:r>
            <a:r>
              <a:rPr lang="pt-PT" sz="4000" dirty="0"/>
              <a:t> </a:t>
            </a:r>
            <a:r>
              <a:rPr lang="pt-PT" sz="4000" dirty="0" err="1" smtClean="0"/>
              <a:t>of</a:t>
            </a:r>
            <a:r>
              <a:rPr lang="pt-PT" sz="4000" dirty="0" smtClean="0"/>
              <a:t> </a:t>
            </a:r>
            <a:r>
              <a:rPr lang="pt-PT" sz="4000" dirty="0"/>
              <a:t>Project </a:t>
            </a:r>
            <a:r>
              <a:rPr lang="pt-PT" sz="4000" dirty="0" smtClean="0"/>
              <a:t>Manager.</a:t>
            </a:r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rgbClr val="FFC000"/>
                </a:solidFill>
              </a:rPr>
              <a:t>INTRODUCE EXPERIENCE</a:t>
            </a:r>
          </a:p>
          <a:p>
            <a:pPr algn="ctr">
              <a:lnSpc>
                <a:spcPct val="90000"/>
              </a:lnSpc>
              <a:buNone/>
            </a:pPr>
            <a:r>
              <a:rPr lang="pt-PT" sz="2800" dirty="0" smtClean="0">
                <a:cs typeface="Arial" charset="0"/>
              </a:rPr>
              <a:t>↓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 smtClean="0">
                <a:solidFill>
                  <a:schemeClr val="folHlink"/>
                </a:solidFill>
              </a:rPr>
              <a:t>SPECIFIC EXPERIENCE</a:t>
            </a:r>
            <a:endParaRPr lang="pt-PT" sz="2800" dirty="0">
              <a:solidFill>
                <a:schemeClr val="folHlink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2"/>
                </a:solidFill>
                <a:cs typeface="Arial" charset="0"/>
              </a:rPr>
              <a:t>DEVELOPED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solidFill>
                  <a:schemeClr val="accent1"/>
                </a:solidFill>
                <a:cs typeface="Arial" charset="0"/>
              </a:rPr>
              <a:t>SKILL</a:t>
            </a:r>
            <a:r>
              <a:rPr lang="pt-PT" sz="2800" dirty="0">
                <a:cs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(</a:t>
            </a:r>
            <a:r>
              <a:rPr lang="pt-PT" sz="2800" dirty="0" err="1">
                <a:cs typeface="Arial" charset="0"/>
              </a:rPr>
              <a:t>what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you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learnt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from</a:t>
            </a:r>
            <a:r>
              <a:rPr lang="pt-PT" sz="2800" dirty="0">
                <a:cs typeface="Arial" charset="0"/>
              </a:rPr>
              <a:t> </a:t>
            </a:r>
            <a:r>
              <a:rPr lang="pt-PT" sz="2800" dirty="0" err="1">
                <a:cs typeface="Arial" charset="0"/>
              </a:rPr>
              <a:t>it</a:t>
            </a:r>
            <a:r>
              <a:rPr lang="pt-PT" sz="2800" dirty="0">
                <a:cs typeface="Arial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>
                <a:cs typeface="Arial" charset="0"/>
              </a:rPr>
              <a:t>↓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PT" sz="2800" dirty="0"/>
              <a:t>RELEVANCE TO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4400" dirty="0"/>
              <a:t>	 </a:t>
            </a:r>
            <a:r>
              <a:rPr lang="pt-PT" sz="4400" dirty="0" err="1">
                <a:solidFill>
                  <a:srgbClr val="FFC000"/>
                </a:solidFill>
              </a:rPr>
              <a:t>While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still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student</a:t>
            </a:r>
            <a:r>
              <a:rPr lang="pt-PT" sz="4400" dirty="0">
                <a:solidFill>
                  <a:srgbClr val="FFC000"/>
                </a:solidFill>
              </a:rPr>
              <a:t>, 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a </a:t>
            </a:r>
            <a:r>
              <a:rPr lang="pt-PT" sz="4400" dirty="0" err="1">
                <a:solidFill>
                  <a:srgbClr val="FFC000"/>
                </a:solidFill>
              </a:rPr>
              <a:t>member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of</a:t>
            </a:r>
            <a:r>
              <a:rPr lang="pt-PT" sz="4400" dirty="0">
                <a:solidFill>
                  <a:srgbClr val="FFC000"/>
                </a:solidFill>
              </a:rPr>
              <a:t> AIESEC, </a:t>
            </a:r>
            <a:r>
              <a:rPr lang="pt-PT" sz="4400" dirty="0" err="1">
                <a:solidFill>
                  <a:srgbClr val="FFC000"/>
                </a:solidFill>
              </a:rPr>
              <a:t>an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international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student</a:t>
            </a:r>
            <a:r>
              <a:rPr lang="pt-PT" sz="4400" dirty="0" smtClean="0">
                <a:solidFill>
                  <a:srgbClr val="FFC000"/>
                </a:solidFill>
              </a:rPr>
              <a:t> </a:t>
            </a:r>
            <a:r>
              <a:rPr lang="pt-PT" sz="4400" dirty="0" err="1" smtClean="0">
                <a:solidFill>
                  <a:srgbClr val="FFC000"/>
                </a:solidFill>
              </a:rPr>
              <a:t>organisation</a:t>
            </a:r>
            <a:r>
              <a:rPr lang="pt-PT" sz="4400" dirty="0">
                <a:solidFill>
                  <a:srgbClr val="FFC000"/>
                </a:solidFill>
              </a:rPr>
              <a:t>. </a:t>
            </a:r>
            <a:r>
              <a:rPr lang="pt-PT" sz="4400" dirty="0" err="1">
                <a:solidFill>
                  <a:srgbClr val="92D050"/>
                </a:solidFill>
              </a:rPr>
              <a:t>This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involvement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 smtClean="0">
                <a:solidFill>
                  <a:schemeClr val="accent2"/>
                </a:solidFill>
              </a:rPr>
              <a:t>enabled</a:t>
            </a:r>
            <a:r>
              <a:rPr lang="pt-PT" sz="4400" dirty="0" smtClean="0">
                <a:solidFill>
                  <a:schemeClr val="accent2"/>
                </a:solidFill>
              </a:rPr>
              <a:t> </a:t>
            </a:r>
            <a:r>
              <a:rPr lang="pt-PT" sz="4400" dirty="0">
                <a:solidFill>
                  <a:schemeClr val="accent2"/>
                </a:solidFill>
              </a:rPr>
              <a:t>me to </a:t>
            </a:r>
            <a:r>
              <a:rPr lang="pt-PT" sz="4400" dirty="0" err="1">
                <a:solidFill>
                  <a:schemeClr val="accent2"/>
                </a:solidFill>
              </a:rPr>
              <a:t>develop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a </a:t>
            </a:r>
            <a:r>
              <a:rPr lang="pt-PT" sz="4400" dirty="0" err="1">
                <a:solidFill>
                  <a:schemeClr val="accent1"/>
                </a:solidFill>
              </a:rPr>
              <a:t>wide</a:t>
            </a:r>
            <a:r>
              <a:rPr lang="pt-PT" sz="4400" dirty="0">
                <a:solidFill>
                  <a:schemeClr val="accent1"/>
                </a:solidFill>
              </a:rPr>
              <a:t> range </a:t>
            </a:r>
            <a:r>
              <a:rPr lang="pt-PT" sz="4400" dirty="0" err="1">
                <a:solidFill>
                  <a:schemeClr val="accent1"/>
                </a:solidFill>
              </a:rPr>
              <a:t>of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professional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 smtClean="0">
                <a:solidFill>
                  <a:schemeClr val="accent1"/>
                </a:solidFill>
              </a:rPr>
              <a:t>skills</a:t>
            </a:r>
            <a:r>
              <a:rPr lang="pt-PT" sz="4400" dirty="0" smtClean="0">
                <a:solidFill>
                  <a:schemeClr val="accent1"/>
                </a:solidFill>
              </a:rPr>
              <a:t> </a:t>
            </a:r>
            <a:r>
              <a:rPr lang="pt-PT" sz="4400" dirty="0" err="1" smtClean="0"/>
              <a:t>which</a:t>
            </a:r>
            <a:r>
              <a:rPr lang="pt-PT" sz="4400" dirty="0" smtClean="0"/>
              <a:t> </a:t>
            </a:r>
            <a:r>
              <a:rPr lang="pt-PT" sz="4400" dirty="0"/>
              <a:t>are </a:t>
            </a:r>
            <a:r>
              <a:rPr lang="pt-PT" sz="4400" dirty="0" err="1"/>
              <a:t>relevant</a:t>
            </a:r>
            <a:r>
              <a:rPr lang="pt-PT" sz="4400" dirty="0"/>
              <a:t> to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 </a:t>
            </a:r>
            <a:r>
              <a:rPr lang="pt-PT" sz="4400" dirty="0" err="1" smtClean="0"/>
              <a:t>of</a:t>
            </a:r>
            <a:r>
              <a:rPr lang="pt-PT" sz="4400" dirty="0" smtClean="0"/>
              <a:t> </a:t>
            </a:r>
            <a:r>
              <a:rPr lang="pt-PT" sz="4400" dirty="0"/>
              <a:t>Project </a:t>
            </a:r>
            <a:r>
              <a:rPr lang="pt-PT" sz="4400" dirty="0" smtClean="0"/>
              <a:t>Manager.</a:t>
            </a:r>
            <a:endParaRPr lang="pt-PT" sz="4400" dirty="0"/>
          </a:p>
          <a:p>
            <a:pPr>
              <a:lnSpc>
                <a:spcPct val="90000"/>
              </a:lnSpc>
              <a:buFontTx/>
              <a:buNone/>
            </a:pPr>
            <a:endParaRPr lang="pt-PT" sz="4400" dirty="0"/>
          </a:p>
          <a:p>
            <a:pPr>
              <a:lnSpc>
                <a:spcPct val="90000"/>
              </a:lnSpc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Useful</a:t>
            </a:r>
            <a:r>
              <a:rPr lang="pt-PT" dirty="0" smtClean="0"/>
              <a:t> </a:t>
            </a:r>
            <a:r>
              <a:rPr lang="pt-PT" dirty="0" err="1" smtClean="0"/>
              <a:t>expressions</a:t>
            </a:r>
            <a:endParaRPr lang="pt-PT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>
                <a:solidFill>
                  <a:schemeClr val="accent2"/>
                </a:solidFill>
              </a:rPr>
              <a:t>enable me to develop</a:t>
            </a:r>
          </a:p>
          <a:p>
            <a:r>
              <a:rPr lang="pt-PT">
                <a:solidFill>
                  <a:schemeClr val="accent2"/>
                </a:solidFill>
              </a:rPr>
              <a:t>give me a thorough understanding of ...</a:t>
            </a:r>
          </a:p>
          <a:p>
            <a:r>
              <a:rPr lang="pt-PT">
                <a:solidFill>
                  <a:schemeClr val="accent2"/>
                </a:solidFill>
              </a:rPr>
              <a:t>give me a solid background in ...</a:t>
            </a:r>
          </a:p>
          <a:p>
            <a:r>
              <a:rPr lang="pt-PT">
                <a:solidFill>
                  <a:schemeClr val="accent2"/>
                </a:solidFill>
              </a:rPr>
              <a:t>help me to become ...</a:t>
            </a:r>
          </a:p>
          <a:p>
            <a:r>
              <a:rPr lang="pt-PT">
                <a:solidFill>
                  <a:schemeClr val="accent2"/>
                </a:solidFill>
              </a:rPr>
              <a:t>give me insight into ...</a:t>
            </a:r>
          </a:p>
          <a:p>
            <a:r>
              <a:rPr lang="pt-PT">
                <a:solidFill>
                  <a:schemeClr val="accent2"/>
                </a:solidFill>
              </a:rPr>
              <a:t>help make me aware of how important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t-PT" sz="2800" dirty="0"/>
              <a:t>	</a:t>
            </a:r>
            <a:r>
              <a:rPr lang="pt-PT" sz="4400" dirty="0"/>
              <a:t>As I </a:t>
            </a:r>
            <a:r>
              <a:rPr lang="pt-PT" sz="4400" dirty="0" err="1"/>
              <a:t>already</a:t>
            </a:r>
            <a:r>
              <a:rPr lang="pt-PT" sz="4400" dirty="0"/>
              <a:t> </a:t>
            </a:r>
            <a:r>
              <a:rPr lang="pt-PT" sz="4400" dirty="0" err="1"/>
              <a:t>mentioned</a:t>
            </a:r>
            <a:r>
              <a:rPr lang="pt-PT" sz="4400" dirty="0"/>
              <a:t>, </a:t>
            </a:r>
            <a:r>
              <a:rPr lang="pt-PT" sz="4400" dirty="0">
                <a:solidFill>
                  <a:srgbClr val="FFC000"/>
                </a:solidFill>
              </a:rPr>
              <a:t>I </a:t>
            </a:r>
            <a:r>
              <a:rPr lang="pt-PT" sz="4400" dirty="0" err="1">
                <a:solidFill>
                  <a:srgbClr val="FFC000"/>
                </a:solidFill>
              </a:rPr>
              <a:t>was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also</a:t>
            </a:r>
            <a:r>
              <a:rPr lang="pt-PT" sz="4400" dirty="0">
                <a:solidFill>
                  <a:srgbClr val="FFC000"/>
                </a:solidFill>
              </a:rPr>
              <a:t> </a:t>
            </a:r>
            <a:r>
              <a:rPr lang="pt-PT" sz="4400" dirty="0" err="1">
                <a:solidFill>
                  <a:srgbClr val="FFC000"/>
                </a:solidFill>
              </a:rPr>
              <a:t>working</a:t>
            </a:r>
            <a:r>
              <a:rPr lang="pt-PT" sz="4400" dirty="0">
                <a:solidFill>
                  <a:srgbClr val="FFC000"/>
                </a:solidFill>
              </a:rPr>
              <a:t> in ITN </a:t>
            </a:r>
            <a:r>
              <a:rPr lang="pt-PT" sz="4400" dirty="0" err="1">
                <a:solidFill>
                  <a:srgbClr val="FFC000"/>
                </a:solidFill>
              </a:rPr>
              <a:t>project</a:t>
            </a:r>
            <a:r>
              <a:rPr lang="pt-PT" sz="4400" dirty="0">
                <a:solidFill>
                  <a:srgbClr val="FFC000"/>
                </a:solidFill>
              </a:rPr>
              <a:t>, </a:t>
            </a:r>
            <a:r>
              <a:rPr lang="pt-PT" sz="4400" dirty="0" err="1">
                <a:solidFill>
                  <a:srgbClr val="92D050"/>
                </a:solidFill>
              </a:rPr>
              <a:t>which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was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based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on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informational</a:t>
            </a:r>
            <a:r>
              <a:rPr lang="pt-PT" sz="4400" dirty="0">
                <a:solidFill>
                  <a:srgbClr val="92D050"/>
                </a:solidFill>
              </a:rPr>
              <a:t> </a:t>
            </a:r>
            <a:r>
              <a:rPr lang="pt-PT" sz="4400" dirty="0" err="1">
                <a:solidFill>
                  <a:srgbClr val="92D050"/>
                </a:solidFill>
              </a:rPr>
              <a:t>technology</a:t>
            </a:r>
            <a:r>
              <a:rPr lang="pt-PT" sz="4400" dirty="0"/>
              <a:t>, </a:t>
            </a:r>
            <a:r>
              <a:rPr lang="pt-PT" sz="4400" dirty="0" err="1">
                <a:solidFill>
                  <a:schemeClr val="accent2"/>
                </a:solidFill>
              </a:rPr>
              <a:t>so</a:t>
            </a:r>
            <a:r>
              <a:rPr lang="pt-PT" sz="4400" dirty="0">
                <a:solidFill>
                  <a:schemeClr val="accent2"/>
                </a:solidFill>
              </a:rPr>
              <a:t> I </a:t>
            </a:r>
            <a:r>
              <a:rPr lang="pt-PT" sz="4400" dirty="0" err="1">
                <a:solidFill>
                  <a:schemeClr val="accent2"/>
                </a:solidFill>
              </a:rPr>
              <a:t>have</a:t>
            </a:r>
            <a:r>
              <a:rPr lang="pt-PT" sz="4400" dirty="0"/>
              <a:t> </a:t>
            </a:r>
            <a:r>
              <a:rPr lang="pt-PT" sz="4400" dirty="0">
                <a:solidFill>
                  <a:schemeClr val="accent1"/>
                </a:solidFill>
              </a:rPr>
              <a:t>some </a:t>
            </a:r>
            <a:r>
              <a:rPr lang="pt-PT" sz="4400" dirty="0" err="1">
                <a:solidFill>
                  <a:schemeClr val="accent1"/>
                </a:solidFill>
              </a:rPr>
              <a:t>knowledge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about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this</a:t>
            </a:r>
            <a:r>
              <a:rPr lang="pt-PT" sz="4400" dirty="0">
                <a:solidFill>
                  <a:schemeClr val="accent1"/>
                </a:solidFill>
              </a:rPr>
              <a:t> </a:t>
            </a:r>
            <a:r>
              <a:rPr lang="pt-PT" sz="4400" dirty="0" err="1">
                <a:solidFill>
                  <a:schemeClr val="accent1"/>
                </a:solidFill>
              </a:rPr>
              <a:t>segment</a:t>
            </a:r>
            <a:r>
              <a:rPr lang="pt-PT" sz="4400" dirty="0">
                <a:solidFill>
                  <a:schemeClr val="accent1"/>
                </a:solidFill>
              </a:rPr>
              <a:t> too</a:t>
            </a:r>
            <a:r>
              <a:rPr lang="pt-PT" sz="4400" dirty="0"/>
              <a:t>, </a:t>
            </a:r>
            <a:r>
              <a:rPr lang="pt-PT" sz="4400" dirty="0" err="1"/>
              <a:t>which</a:t>
            </a:r>
            <a:r>
              <a:rPr lang="pt-PT" sz="4400" dirty="0"/>
              <a:t> </a:t>
            </a:r>
            <a:r>
              <a:rPr lang="pt-PT" sz="4400" dirty="0" err="1"/>
              <a:t>could</a:t>
            </a:r>
            <a:r>
              <a:rPr lang="pt-PT" sz="4400" dirty="0"/>
              <a:t> </a:t>
            </a:r>
            <a:r>
              <a:rPr lang="pt-PT" sz="4400" dirty="0" err="1"/>
              <a:t>be</a:t>
            </a:r>
            <a:r>
              <a:rPr lang="pt-PT" sz="4400" dirty="0"/>
              <a:t> </a:t>
            </a:r>
            <a:r>
              <a:rPr lang="pt-PT" sz="4400" dirty="0" err="1"/>
              <a:t>useful</a:t>
            </a:r>
            <a:r>
              <a:rPr lang="pt-PT" sz="4400" dirty="0"/>
              <a:t> in </a:t>
            </a:r>
            <a:r>
              <a:rPr lang="pt-PT" sz="4400" dirty="0" err="1"/>
              <a:t>the</a:t>
            </a:r>
            <a:r>
              <a:rPr lang="pt-PT" sz="4400" dirty="0"/>
              <a:t> </a:t>
            </a:r>
            <a:r>
              <a:rPr lang="pt-PT" sz="4400" dirty="0" err="1"/>
              <a:t>desired</a:t>
            </a:r>
            <a:r>
              <a:rPr lang="pt-PT" sz="4400" dirty="0"/>
              <a:t> </a:t>
            </a:r>
            <a:r>
              <a:rPr lang="pt-PT" sz="4400" dirty="0" err="1"/>
              <a:t>position</a:t>
            </a:r>
            <a:r>
              <a:rPr lang="pt-PT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745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Energy recruitment consultant</vt:lpstr>
      <vt:lpstr>Business Development Executive</vt:lpstr>
      <vt:lpstr>What impression does each sentence give of the person who wrote it?</vt:lpstr>
      <vt:lpstr>PowerPoint Presentation</vt:lpstr>
      <vt:lpstr>PowerPoint Presentation</vt:lpstr>
      <vt:lpstr>Structure</vt:lpstr>
      <vt:lpstr>PowerPoint Presentation</vt:lpstr>
      <vt:lpstr>Useful expressions</vt:lpstr>
      <vt:lpstr>PowerPoint Presentation</vt:lpstr>
      <vt:lpstr>PowerPoint Presentation</vt:lpstr>
      <vt:lpstr>Positive, negative or neutral?</vt:lpstr>
      <vt:lpstr>Positive, neutral or negative?</vt:lpstr>
      <vt:lpstr>Positive, neutral or negative? </vt:lpstr>
      <vt:lpstr>Positive, neutral or negative?</vt:lpstr>
      <vt:lpstr>PowerPoint Presentation</vt:lpstr>
      <vt:lpstr>Positive, neutral or negative?</vt:lpstr>
      <vt:lpstr>Which is stronger?</vt:lpstr>
      <vt:lpstr>Which is stronger?</vt:lpstr>
      <vt:lpstr>Which is more subtle?</vt:lpstr>
      <vt:lpstr>What if I don’t have the skill or knowledge?</vt:lpstr>
      <vt:lpstr>What impression do you get of the candidate?</vt:lpstr>
      <vt:lpstr>PowerPoint Presentation</vt:lpstr>
      <vt:lpstr>PowerPoint Presentation</vt:lpstr>
      <vt:lpstr>PowerPoint Presentation</vt:lpstr>
      <vt:lpstr>Cover e-mail</vt:lpstr>
    </vt:vector>
  </TitlesOfParts>
  <Company>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impression does each sentence give of the person who wrote it?</dc:title>
  <dc:creator>ahenshall</dc:creator>
  <cp:lastModifiedBy>ANN HENSHALL</cp:lastModifiedBy>
  <cp:revision>24</cp:revision>
  <dcterms:created xsi:type="dcterms:W3CDTF">2011-03-02T15:54:05Z</dcterms:created>
  <dcterms:modified xsi:type="dcterms:W3CDTF">2013-03-06T15:07:34Z</dcterms:modified>
</cp:coreProperties>
</file>